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3" r:id="rId4"/>
    <p:sldId id="264" r:id="rId5"/>
    <p:sldId id="271" r:id="rId6"/>
    <p:sldId id="257" r:id="rId7"/>
    <p:sldId id="27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03" autoAdjust="0"/>
    <p:restoredTop sz="75394" autoAdjust="0"/>
  </p:normalViewPr>
  <p:slideViewPr>
    <p:cSldViewPr snapToGrid="0">
      <p:cViewPr varScale="1">
        <p:scale>
          <a:sx n="56" d="100"/>
          <a:sy n="56" d="100"/>
        </p:scale>
        <p:origin x="-11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935E1-3DA8-46B2-AA3B-D6755959C876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78EB31-D4E5-4DAD-93FA-13A079AD44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69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сайте Федерального института педагогических измерений размещены утвержденные демоверсии, спецификации, кодификаторы КИМ ЕГЭ 2022 года базового и профильного уровня. ЕГЭ профильного уровня длится 3 ч 55 минут, три формулы в тексте работы, можно линейку. ЕГЭ базового уровня длится 3 ч, выдаются справочные материалы, можно линейку.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273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показаны изменения</a:t>
            </a:r>
            <a:r>
              <a:rPr lang="ru-RU" baseline="0" dirty="0"/>
              <a:t> в части ЕГЭ профильного уровня с кратким ответом. Количество заданий уменьшилось с 12 до 11. Исключены три «легкие» задачи, добавлены две сложные.  Таким образом,  теперь стало сложнее  набрать 6 баллов для преодоления порога успешности.  Зеленый цвет – задания, наиболее подходящие  для преодоления порога успешности. Синий цвет – новые задания.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028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Для преодоления порога успешности мы рекомендуем в первую очередь обратить внимание на следующие задания 1, 2, 4, 6, 7, 9.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888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Далее рассмотрим изменения в части с развернутым ответом. Новых заданий не добавилось, однако тут</a:t>
            </a:r>
            <a:r>
              <a:rPr lang="ru-RU" baseline="0" dirty="0"/>
              <a:t> тоже произошли изменения. Стереометрическая задача осталась на месте, при этом увеличена её «стоимость». Планиметрическая и экономическая задачи поменялись местами, и был уменьшен балл, который можно получить за задачу по экономике до 2. (Чтобы получить 1 балл необходимо составить корректную математическую модель, 2 балла - решить модель и получить верный ответ). Общее количество баллов за работу 31.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76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показаны изменения</a:t>
            </a:r>
            <a:r>
              <a:rPr lang="ru-RU" baseline="0" dirty="0"/>
              <a:t> в части ЕГЭ базового </a:t>
            </a:r>
            <a:r>
              <a:rPr lang="ru-RU" baseline="0" smtClean="0"/>
              <a:t>уровня. Количество </a:t>
            </a:r>
            <a:r>
              <a:rPr lang="ru-RU" baseline="0" dirty="0"/>
              <a:t>заданий увеличилось с 20 до 21. Исключено задание 2, проверяющее умение выполнять вычисления и преобразования. Добавлены задание 5, проверяющее умение выполнять действия с геометрическими фигурами, и задание 20, проверяющее умение строить и исследовать простейшие математические модели. Общее количество баллов за работу 21. Зеленый цвет задания из курса математики 5-9 классов, красный цвет задания 10-11 класса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585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На слайде представлены интернет-ресурсы. Сайт ФИПИ, открытый банк заданий профильного и базового ЕГЭ, сайт ИРО, где размещены материалы по подготовке к ЕГЭ, записи всех вебинаров для </a:t>
            </a:r>
            <a:r>
              <a:rPr lang="ru-RU"/>
              <a:t>учителей математики, обращаем </a:t>
            </a:r>
            <a:r>
              <a:rPr lang="ru-RU" dirty="0"/>
              <a:t>внимание на ближайший вебинар 29.11, который будут проводить преподаватели кафедры и учителя математики.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78EB31-D4E5-4DAD-93FA-13A079AD447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2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48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777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000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86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49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584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3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11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79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4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2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ECD6-506A-42C1-ABB3-329C143746C1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4F3C-AB8A-4740-9EFA-252356DDAF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30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s.fipi.ru/home/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iro23.ru/institut/struktura/kafedry/kafedra-matematiki-i-informatiki" TargetMode="External"/><Relationship Id="rId4" Type="http://schemas.openxmlformats.org/officeDocument/2006/relationships/hyperlink" Target="http://iro23.ru/meropriyatiya-gia/meropriyatiya-po-itogovoy-attestacii-uchashchihsya/podgotovka-k-eg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математика картинки Персональный сайт - Главная страница #yandeximages |  Livros de matemática, Imagens de matematica, Sobre matemát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08" y="335752"/>
            <a:ext cx="4411226" cy="6208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46655" y="2525752"/>
            <a:ext cx="7154426" cy="1145512"/>
          </a:xfrm>
        </p:spPr>
        <p:txBody>
          <a:bodyPr>
            <a:noAutofit/>
          </a:bodyPr>
          <a:lstStyle/>
          <a:p>
            <a:pPr algn="l"/>
            <a:r>
              <a:rPr lang="ru-RU" sz="48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Подготовка к экзаменам по математике в 2022 году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6350" cy="127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157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="" xmlns:a16="http://schemas.microsoft.com/office/drawing/2014/main" id="{4A3CE617-7660-4D78-BDC2-70578739C82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959191" y="1171905"/>
            <a:ext cx="4792545" cy="5982503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42EA014E-3C8A-4EEC-8D81-2B456455356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472271" y="1171905"/>
            <a:ext cx="4564250" cy="6042811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EA18EA-C0EC-456E-A7A0-81913CED5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03" y="268361"/>
            <a:ext cx="10868247" cy="1325563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сайте </a:t>
            </a:r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fipi.ru</a:t>
            </a: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утверждены демоверсии, спецификации, кодификаторы КИМ ЕГЭ 2022 года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8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91"/>
            <a:ext cx="10515600" cy="11238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профильного уровня (краткий ответ)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4400" y="1236108"/>
            <a:ext cx="734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02229" y="1280040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1617107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Элементарная текстовая задача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024539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Графики диаграммы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2443638"/>
            <a:ext cx="3172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Геометрия на клетках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55" y="2862737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Элементарная теория вероятностей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3232069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Простейшие уравнения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3639501"/>
            <a:ext cx="2140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Планиметрия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058600"/>
            <a:ext cx="637065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Геометрический и физический смысл производной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684" y="4477699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Стереометрия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742" y="4881441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Преобразование выражений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655" y="5288873"/>
            <a:ext cx="5038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Задачи с прикладным содержанием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742" y="5707972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Текстовая задача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713" y="6127071"/>
            <a:ext cx="4766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Исследование графиков функций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9337" y="1582697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Простейшие уравнения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69337" y="202453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теория вероятностей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11474" y="3601401"/>
            <a:ext cx="5910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Геометрический и физический смысл производной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69337" y="244363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Планиметрия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8741" y="2817610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Преобразование выражений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1474" y="3232069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Стереометрия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5301" y="3970733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Задачи с прикладным содержанием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09796" y="438519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Текстовая задача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9795" y="474749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Графики функций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8741" y="5172608"/>
            <a:ext cx="435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Сложная теория вероятностей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78741" y="5623796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Исследование графиков функций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71367" y="1780759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05703" y="2183937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1367" y="2628973"/>
            <a:ext cx="4715058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5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4544" y="72914"/>
            <a:ext cx="10845800" cy="122399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Рекомендации кафедры математики и информатики Института развития образования Краснодарского края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32057" y="1867177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Простейшие уравнения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32057" y="2309019"/>
            <a:ext cx="4868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теория вероятностей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74194" y="3885881"/>
            <a:ext cx="672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Геометрический и физический смысл производной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632057" y="272811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Планиметрия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1461" y="3102090"/>
            <a:ext cx="3999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Преобразование выражений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674194" y="3516549"/>
            <a:ext cx="197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Стереометрия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88021" y="4255213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Задачи с прикладным содержанием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72516" y="4669672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Текстовая задача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72515" y="5031978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Графики функций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88021" y="5474766"/>
            <a:ext cx="3855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Сложная теория вероятностей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688021" y="5882199"/>
            <a:ext cx="4176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Исследование графиков функций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550160" y="1836697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550160" y="2292751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550160" y="3057680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550160" y="3807140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550160" y="4266914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550160" y="4986814"/>
            <a:ext cx="7198360" cy="441842"/>
          </a:xfrm>
          <a:prstGeom prst="roundRect">
            <a:avLst/>
          </a:prstGeom>
          <a:solidFill>
            <a:schemeClr val="accent6">
              <a:lumMod val="60000"/>
              <a:lumOff val="40000"/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5309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профильного уровня </a:t>
            </a:r>
            <a:b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(развернутый ответ)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01164" y="1794392"/>
            <a:ext cx="10390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Было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71728" y="1755338"/>
            <a:ext cx="11528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Стало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2407682"/>
            <a:ext cx="537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Уравнение с отбором корней (2 балла)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815114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Стереометрическая задача (2 балла)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323421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Неравенство (2 балла)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882" y="3653312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Планиметрическая задача (3 балла)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4022644"/>
            <a:ext cx="46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Экономическая задача (3 балла)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4430076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Задача с параметром (4 балла)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849175"/>
            <a:ext cx="408958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 Числа и их свойства (4 балла)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517108" y="2407682"/>
            <a:ext cx="5373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Уравнение с отбором корней (2 балла)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17107" y="2815114"/>
            <a:ext cx="5145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Стереометрическая задача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 балла)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519909" y="3234213"/>
            <a:ext cx="3416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Неравенство (2 балла)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524136" y="4022644"/>
            <a:ext cx="507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Планиметрическая задача (3 балла)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17107" y="3622595"/>
            <a:ext cx="4633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Экономическая задача 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балла)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524136" y="4430076"/>
            <a:ext cx="443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Задача с параметром (4 балла)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526938" y="4849175"/>
            <a:ext cx="4089581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Числа и их свойства (4 балла)</a:t>
            </a:r>
          </a:p>
        </p:txBody>
      </p:sp>
      <p:sp>
        <p:nvSpPr>
          <p:cNvPr id="17" name="Выгнутая влево стрелка 16"/>
          <p:cNvSpPr/>
          <p:nvPr/>
        </p:nvSpPr>
        <p:spPr>
          <a:xfrm>
            <a:off x="6040678" y="3695459"/>
            <a:ext cx="476250" cy="7767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Выгнутая влево стрелка 38"/>
          <p:cNvSpPr/>
          <p:nvPr/>
        </p:nvSpPr>
        <p:spPr>
          <a:xfrm rot="10800000">
            <a:off x="11512236" y="3652124"/>
            <a:ext cx="476250" cy="77676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53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17" grpId="0" animBg="1"/>
      <p:bldP spid="3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1291"/>
            <a:ext cx="10515600" cy="112383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Изменения в структуре ЕГЭ базового уровня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883" y="1617107"/>
            <a:ext cx="3584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1) Вычислительный пример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882" y="2024539"/>
            <a:ext cx="4406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Элементарная текстовая задача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684" y="2443638"/>
            <a:ext cx="4544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3) Задание на соотнесение величин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0655" y="2862737"/>
            <a:ext cx="4273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4) Графики, диаграммы, таблицы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1912" y="3232069"/>
            <a:ext cx="4360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5) Геометрия на клетчатой бумаге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1911" y="3639501"/>
            <a:ext cx="297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6) Задача на проценты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13" y="4058600"/>
            <a:ext cx="3983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7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7)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Преобразование выражений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7684" y="4477699"/>
            <a:ext cx="304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8) Задачи с формулами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1742" y="4881441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9) Простейшие уравнения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0655" y="5288873"/>
            <a:ext cx="5282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10) Практическая задача по планиметрии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742" y="5707972"/>
            <a:ext cx="5016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11) Элементарная теория вероятностей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69337" y="1582697"/>
            <a:ext cx="440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12) Выбор оптимального варианта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269337" y="2024539"/>
            <a:ext cx="4071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13) Стереометрическая задача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39494" y="3601401"/>
            <a:ext cx="21996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17) Неравенства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269337" y="2443638"/>
            <a:ext cx="5774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14) Производная</a:t>
            </a:r>
            <a:r>
              <a:rPr lang="en-US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графики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8741" y="2817610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15) Планиметрическая задача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11474" y="3232069"/>
            <a:ext cx="3934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16) Стереометрическая задача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325301" y="3970733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18) Простейшая логическая задача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309796" y="4385192"/>
            <a:ext cx="3166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19) Числа и их свойства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09795" y="4747498"/>
            <a:ext cx="2768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20) Текстовая задача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278741" y="517260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21) Логическая задача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325301" y="5762787"/>
            <a:ext cx="5267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2) Вычислительный пример со степенями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6443495" y="5933539"/>
            <a:ext cx="5031399" cy="4571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0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22B28E-4C1F-4F74-8042-55059485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360" y="99199"/>
            <a:ext cx="9089571" cy="746144"/>
          </a:xfrm>
        </p:spPr>
        <p:txBody>
          <a:bodyPr/>
          <a:lstStyle/>
          <a:p>
            <a:pPr algn="ctr"/>
            <a:r>
              <a:rPr lang="ru-RU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Полезные ресурсы для подготовки к ЕГЭ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EFE7A14-C04A-44D3-BBE6-26D36F0CB2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7763" y="1031805"/>
            <a:ext cx="10998759" cy="5399140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Открытый банк заданий ЕГЭ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http://os.fipi.ru/home/1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ГБОУ ИРО Краснодарского края 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http://iro23.ru/meropriyatiya-gia/meropriyatiya-po-itogovoy-attestacii-uchashchihsya/podgotovka-k-ege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Страница кафедры математики и информатики. Подготовка к итоговой аттестации по математике</a:t>
            </a:r>
          </a:p>
          <a:p>
            <a:pPr marL="0" indent="0">
              <a:buNone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http://iro23.ru/institut/struktura/kafedry/kafedra-matematiki-i-informatiki</a:t>
            </a: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Ближайшее мероприятие: 29.11.2021 в 14.30 вебинар </a:t>
            </a:r>
          </a:p>
          <a:p>
            <a:pPr marL="0" indent="0">
              <a:buNone/>
            </a:pPr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«Особенности подготовки выпускников к ЕГЭ в 2022 году на основе анализа результатов ЕГЭ 2021 г. по математике»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944545" cy="944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8038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859</Words>
  <Application>Microsoft Office PowerPoint</Application>
  <PresentationFormat>Произвольный</PresentationFormat>
  <Paragraphs>102</Paragraphs>
  <Slides>7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Подготовка к экзаменам по математике в 2022 году</vt:lpstr>
      <vt:lpstr>На сайте fipi.ru утверждены демоверсии, спецификации, кодификаторы КИМ ЕГЭ 2022 года</vt:lpstr>
      <vt:lpstr>Изменения в структуре ЕГЭ профильного уровня (краткий ответ)</vt:lpstr>
      <vt:lpstr>Рекомендации кафедры математики и информатики Института развития образования Краснодарского края</vt:lpstr>
      <vt:lpstr>Изменения в структуре ЕГЭ профильного уровня  (развернутый ответ)</vt:lpstr>
      <vt:lpstr>Изменения в структуре ЕГЭ базового уровня</vt:lpstr>
      <vt:lpstr>Полезные ресурсы для подготовки к ЕГЭ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ЕГЭ по математике профильного уровня в 2022 году</dc:title>
  <dc:creator>RePack by Diakov</dc:creator>
  <cp:lastModifiedBy>User</cp:lastModifiedBy>
  <cp:revision>65</cp:revision>
  <dcterms:created xsi:type="dcterms:W3CDTF">2021-10-22T14:04:32Z</dcterms:created>
  <dcterms:modified xsi:type="dcterms:W3CDTF">2021-11-23T05:22:29Z</dcterms:modified>
</cp:coreProperties>
</file>